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04-Aug-25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BASICS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5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94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HTML?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84856"/>
            <a:ext cx="10515600" cy="4992107"/>
          </a:xfrm>
        </p:spPr>
        <p:txBody>
          <a:bodyPr>
            <a:normAutofit/>
          </a:bodyPr>
          <a:lstStyle/>
          <a:p>
            <a:r>
              <a:rPr lang="en-US" sz="4800" dirty="0" smtClean="0"/>
              <a:t>HTML (</a:t>
            </a:r>
            <a:r>
              <a:rPr lang="en-US" sz="4800" dirty="0" err="1" smtClean="0"/>
              <a:t>HyperText</a:t>
            </a:r>
            <a:r>
              <a:rPr lang="en-US" sz="4800" dirty="0" smtClean="0"/>
              <a:t> Markup Language) is the standard language used to create and structure content on the web. It tells the browser what to show and how different elements on a webpage are organized.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857059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2246"/>
            <a:ext cx="10515600" cy="1325563"/>
          </a:xfrm>
        </p:spPr>
        <p:txBody>
          <a:bodyPr/>
          <a:lstStyle/>
          <a:p>
            <a:r>
              <a:rPr lang="en-US" dirty="0" smtClean="0"/>
              <a:t>What does “Markup language”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smtClean="0"/>
              <a:t>It means HTML marks up content (like text, images, links) using tags so the browser knows how to display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74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609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STRUCTURE OF AN HTML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0462"/>
            <a:ext cx="10515600" cy="50565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&lt;!</a:t>
            </a:r>
            <a:r>
              <a:rPr lang="en-US" dirty="0" err="1" smtClean="0"/>
              <a:t>DOCTYPE</a:t>
            </a:r>
            <a:r>
              <a:rPr lang="en-US" dirty="0" smtClean="0"/>
              <a:t> html&gt;</a:t>
            </a:r>
          </a:p>
          <a:p>
            <a:r>
              <a:rPr lang="en-US" dirty="0" smtClean="0"/>
              <a:t>&lt;html&gt;</a:t>
            </a:r>
          </a:p>
          <a:p>
            <a:r>
              <a:rPr lang="en-US" dirty="0"/>
              <a:t> </a:t>
            </a:r>
            <a:r>
              <a:rPr lang="en-US" dirty="0" smtClean="0"/>
              <a:t>  &lt;head&gt;</a:t>
            </a:r>
          </a:p>
          <a:p>
            <a:r>
              <a:rPr lang="en-US" dirty="0"/>
              <a:t> </a:t>
            </a:r>
            <a:r>
              <a:rPr lang="en-US" dirty="0" smtClean="0"/>
              <a:t>     &lt;title&gt;My First Page&lt;/title&gt;</a:t>
            </a:r>
          </a:p>
          <a:p>
            <a:r>
              <a:rPr lang="en-US" dirty="0"/>
              <a:t> </a:t>
            </a:r>
            <a:r>
              <a:rPr lang="en-US" dirty="0" smtClean="0"/>
              <a:t>  &lt;/head&gt;</a:t>
            </a:r>
          </a:p>
          <a:p>
            <a:r>
              <a:rPr lang="en-US" dirty="0"/>
              <a:t> </a:t>
            </a:r>
            <a:r>
              <a:rPr lang="en-US" dirty="0" smtClean="0"/>
              <a:t>  &lt;body&gt;</a:t>
            </a:r>
          </a:p>
          <a:p>
            <a:r>
              <a:rPr lang="en-US" dirty="0"/>
              <a:t> </a:t>
            </a:r>
            <a:r>
              <a:rPr lang="en-US" dirty="0" smtClean="0"/>
              <a:t>      &lt;h1&gt;Hello, world!&lt;/h1&gt;</a:t>
            </a:r>
          </a:p>
          <a:p>
            <a:r>
              <a:rPr lang="en-US" dirty="0"/>
              <a:t> </a:t>
            </a:r>
            <a:r>
              <a:rPr lang="en-US" dirty="0" smtClean="0"/>
              <a:t>      &lt;p&gt;This is my first webpage.&lt;/p&gt;</a:t>
            </a:r>
          </a:p>
          <a:p>
            <a:r>
              <a:rPr lang="en-US" dirty="0"/>
              <a:t> </a:t>
            </a:r>
            <a:r>
              <a:rPr lang="en-US" dirty="0" smtClean="0"/>
              <a:t>  &lt;/body&gt;</a:t>
            </a:r>
          </a:p>
          <a:p>
            <a:r>
              <a:rPr lang="en-US" dirty="0" smtClean="0"/>
              <a:t>&lt;/html&gt;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75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6465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&lt;!</a:t>
            </a:r>
            <a:r>
              <a:rPr lang="en-US" sz="3200" dirty="0" err="1" smtClean="0"/>
              <a:t>DOCTYPE</a:t>
            </a:r>
            <a:r>
              <a:rPr lang="en-US" sz="3200" dirty="0" smtClean="0"/>
              <a:t> html&gt; - Tells the browser this is an HTML5 document</a:t>
            </a:r>
          </a:p>
          <a:p>
            <a:r>
              <a:rPr lang="en-US" sz="3200" dirty="0" smtClean="0"/>
              <a:t>&lt;html&gt;- The root of the HTML document.</a:t>
            </a:r>
          </a:p>
          <a:p>
            <a:r>
              <a:rPr lang="en-US" sz="3200" dirty="0" smtClean="0"/>
              <a:t>&lt;head&gt;- Contains meta info like title, styles, links(not shown on the page)</a:t>
            </a:r>
          </a:p>
          <a:p>
            <a:r>
              <a:rPr lang="en-US" sz="3200" dirty="0" smtClean="0"/>
              <a:t>&lt;title&gt;- Title of the page(shows on browser tab)</a:t>
            </a:r>
          </a:p>
          <a:p>
            <a:r>
              <a:rPr lang="en-US" sz="3200" dirty="0" smtClean="0"/>
              <a:t>&lt;body&gt;- Everything inside appears on the webpage.</a:t>
            </a:r>
          </a:p>
          <a:p>
            <a:r>
              <a:rPr lang="en-US" sz="3200" dirty="0" smtClean="0"/>
              <a:t>&lt;h1&gt;- A large heading</a:t>
            </a:r>
          </a:p>
          <a:p>
            <a:r>
              <a:rPr lang="en-US" sz="3200" dirty="0" smtClean="0"/>
              <a:t>&lt;p&gt;- A paragraph.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2017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3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Common HTML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9098"/>
            <a:ext cx="10515600" cy="55121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&lt;h1&gt;-&lt;h6&gt;- Headings(&lt;h1&gt; is biggest)</a:t>
            </a:r>
          </a:p>
          <a:p>
            <a:r>
              <a:rPr lang="en-US" dirty="0" smtClean="0"/>
              <a:t>&lt;p&gt;- Paragraph</a:t>
            </a:r>
          </a:p>
          <a:p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=“”&gt; Link to another page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dirty="0" err="1" smtClean="0"/>
              <a:t>src</a:t>
            </a:r>
            <a:r>
              <a:rPr lang="en-US" dirty="0" smtClean="0"/>
              <a:t>=“”&gt; Displays an image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ul</a:t>
            </a:r>
            <a:r>
              <a:rPr lang="en-US" dirty="0" smtClean="0"/>
              <a:t>&gt;  Unordered list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ol</a:t>
            </a:r>
            <a:r>
              <a:rPr lang="en-US" dirty="0" smtClean="0"/>
              <a:t>&gt;  Ordered (numbered) list</a:t>
            </a:r>
          </a:p>
          <a:p>
            <a:r>
              <a:rPr lang="en-US" dirty="0" smtClean="0"/>
              <a:t>&lt;li&gt; List item inside &lt;</a:t>
            </a:r>
            <a:r>
              <a:rPr lang="en-US" dirty="0" err="1" smtClean="0"/>
              <a:t>ul</a:t>
            </a:r>
            <a:r>
              <a:rPr lang="en-US" dirty="0" smtClean="0"/>
              <a:t>&gt; or &lt;</a:t>
            </a:r>
            <a:r>
              <a:rPr lang="en-US" dirty="0" err="1" smtClean="0"/>
              <a:t>ol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br</a:t>
            </a:r>
            <a:r>
              <a:rPr lang="en-US" dirty="0" smtClean="0"/>
              <a:t>&gt; Line break (no closing tab)</a:t>
            </a:r>
          </a:p>
          <a:p>
            <a:r>
              <a:rPr lang="en-US" dirty="0" smtClean="0"/>
              <a:t>&lt;strong&gt; Bold text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em</a:t>
            </a:r>
            <a:r>
              <a:rPr lang="en-US" dirty="0" smtClean="0"/>
              <a:t>&gt; italic text</a:t>
            </a:r>
          </a:p>
          <a:p>
            <a:r>
              <a:rPr lang="en-US" dirty="0" smtClean="0"/>
              <a:t>&lt;div&gt; Container for grouping elements</a:t>
            </a:r>
          </a:p>
          <a:p>
            <a:r>
              <a:rPr lang="en-US" dirty="0" smtClean="0"/>
              <a:t>&lt;span&gt; Inline container for styling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958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032"/>
            <a:ext cx="10515600" cy="850006"/>
          </a:xfrm>
        </p:spPr>
        <p:txBody>
          <a:bodyPr/>
          <a:lstStyle/>
          <a:p>
            <a:r>
              <a:rPr lang="en-US" dirty="0" smtClean="0"/>
              <a:t>Adding Color and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7583"/>
            <a:ext cx="10515600" cy="5396248"/>
          </a:xfrm>
        </p:spPr>
        <p:txBody>
          <a:bodyPr/>
          <a:lstStyle/>
          <a:p>
            <a:r>
              <a:rPr lang="en-US" dirty="0" smtClean="0"/>
              <a:t>HTML works with CSS (Cascading style sheets) for design.</a:t>
            </a:r>
          </a:p>
          <a:p>
            <a:r>
              <a:rPr lang="en-US" dirty="0" smtClean="0"/>
              <a:t>EXAMPLE:</a:t>
            </a:r>
          </a:p>
          <a:p>
            <a:r>
              <a:rPr lang="en-US" dirty="0" smtClean="0"/>
              <a:t>&lt;p style=“color: red;”&gt; This text is red!&lt;/p&gt;</a:t>
            </a:r>
          </a:p>
          <a:p>
            <a:endParaRPr lang="en-US" dirty="0"/>
          </a:p>
          <a:p>
            <a:r>
              <a:rPr lang="en-US" dirty="0" smtClean="0"/>
              <a:t>LINK EXAMPLE:</a:t>
            </a:r>
          </a:p>
          <a:p>
            <a:r>
              <a:rPr lang="en-US" dirty="0" smtClean="0"/>
              <a:t>&lt;a </a:t>
            </a:r>
            <a:r>
              <a:rPr lang="en-US" dirty="0" err="1" smtClean="0"/>
              <a:t>href</a:t>
            </a:r>
            <a:r>
              <a:rPr lang="en-US" dirty="0" smtClean="0"/>
              <a:t>=</a:t>
            </a:r>
            <a:r>
              <a:rPr lang="en-US" dirty="0" smtClean="0">
                <a:hlinkClick r:id="rId2"/>
              </a:rPr>
              <a:t>http://www.google.com</a:t>
            </a:r>
            <a:r>
              <a:rPr lang="en-US" dirty="0" smtClean="0"/>
              <a:t>&gt;Go to Google</a:t>
            </a:r>
          </a:p>
          <a:p>
            <a:endParaRPr lang="en-US" dirty="0"/>
          </a:p>
          <a:p>
            <a:r>
              <a:rPr lang="en-US" dirty="0" smtClean="0"/>
              <a:t>IMAGE EXAMPLE</a:t>
            </a:r>
          </a:p>
          <a:p>
            <a:r>
              <a:rPr lang="en-US" dirty="0" smtClean="0"/>
              <a:t>&lt;</a:t>
            </a:r>
            <a:r>
              <a:rPr lang="en-US" dirty="0" err="1" smtClean="0"/>
              <a:t>img</a:t>
            </a:r>
            <a:r>
              <a:rPr lang="en-US" dirty="0" smtClean="0"/>
              <a:t> </a:t>
            </a:r>
            <a:r>
              <a:rPr lang="en-US" dirty="0" err="1" smtClean="0"/>
              <a:t>src</a:t>
            </a:r>
            <a:r>
              <a:rPr lang="en-US" dirty="0" smtClean="0"/>
              <a:t>=“image.jpg” alt=“My Image” width=“20”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377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Tags usually come in pairs: &lt;</a:t>
            </a:r>
            <a:r>
              <a:rPr lang="en-US" sz="4400" dirty="0" err="1" smtClean="0"/>
              <a:t>tagname</a:t>
            </a:r>
            <a:r>
              <a:rPr lang="en-US" sz="4400" dirty="0" smtClean="0"/>
              <a:t>&gt; … &lt;/</a:t>
            </a:r>
            <a:r>
              <a:rPr lang="en-US" sz="4400" dirty="0" err="1" smtClean="0"/>
              <a:t>tagname</a:t>
            </a:r>
            <a:r>
              <a:rPr lang="en-US" sz="4400" dirty="0" smtClean="0"/>
              <a:t>&gt;</a:t>
            </a:r>
          </a:p>
          <a:p>
            <a:r>
              <a:rPr lang="en-US" sz="4400" dirty="0" smtClean="0"/>
              <a:t>HTML is not case-sensitive, but we usually use lowercase.</a:t>
            </a:r>
          </a:p>
          <a:p>
            <a:r>
              <a:rPr lang="en-US" sz="4400" dirty="0" smtClean="0"/>
              <a:t>Always close your tags.</a:t>
            </a:r>
          </a:p>
          <a:p>
            <a:r>
              <a:rPr lang="en-US" sz="4400" dirty="0" smtClean="0"/>
              <a:t>Use proper indentation for readability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95076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400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HTML</vt:lpstr>
      <vt:lpstr>WHAT IS HTML?</vt:lpstr>
      <vt:lpstr>What does “Markup language” mean?</vt:lpstr>
      <vt:lpstr>BASIC STRUCTURE OF AN HTML PAGE</vt:lpstr>
      <vt:lpstr>EXPLANATION</vt:lpstr>
      <vt:lpstr>Common HTML Tags</vt:lpstr>
      <vt:lpstr>Adding Color and style</vt:lpstr>
      <vt:lpstr>THINGS TO REMEMBER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</dc:title>
  <dc:creator>hp</dc:creator>
  <cp:lastModifiedBy>hp</cp:lastModifiedBy>
  <cp:revision>8</cp:revision>
  <dcterms:created xsi:type="dcterms:W3CDTF">2025-08-04T11:14:09Z</dcterms:created>
  <dcterms:modified xsi:type="dcterms:W3CDTF">2025-08-04T12:42:16Z</dcterms:modified>
</cp:coreProperties>
</file>