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SCRATCH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BASIC AREAS IN SCRATCH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CODE BLOCK AREA</a:t>
            </a:r>
          </a:p>
          <a:p>
            <a:r>
              <a:rPr lang="en-US" dirty="0" smtClean="0"/>
              <a:t>DESIGN AREA </a:t>
            </a:r>
          </a:p>
          <a:p>
            <a:r>
              <a:rPr lang="en-US" dirty="0" smtClean="0"/>
              <a:t>VISUAL DISPLAY AREA </a:t>
            </a:r>
          </a:p>
          <a:p>
            <a:r>
              <a:rPr lang="en-US" dirty="0" smtClean="0"/>
              <a:t>OBJECT AREA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952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TERMS IN SCRATCH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SPRITE- A character or Object</a:t>
            </a:r>
          </a:p>
          <a:p>
            <a:r>
              <a:rPr lang="en-US" dirty="0" smtClean="0"/>
              <a:t>STAGE- The background where your story or game happens</a:t>
            </a:r>
          </a:p>
          <a:p>
            <a:r>
              <a:rPr lang="en-US" dirty="0" smtClean="0"/>
              <a:t>BLOCKS- Puzzle pieces that tell sprites what to do</a:t>
            </a:r>
          </a:p>
          <a:p>
            <a:r>
              <a:rPr lang="en-US" dirty="0" smtClean="0"/>
              <a:t>SCRIPT- A group of blocks that do something</a:t>
            </a:r>
          </a:p>
          <a:p>
            <a:r>
              <a:rPr lang="en-US" dirty="0" smtClean="0"/>
              <a:t>COSTUME- Different looks or poses for your sprite</a:t>
            </a:r>
          </a:p>
          <a:p>
            <a:r>
              <a:rPr lang="en-US" dirty="0" smtClean="0"/>
              <a:t>BACKDROP- The background scene on the stage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13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66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SCRATCH</vt:lpstr>
      <vt:lpstr>FOUR BASIC AREAS IN SCRATCH</vt:lpstr>
      <vt:lpstr>BASIC TERMS IN SCRATCH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</dc:title>
  <dc:creator>hp</dc:creator>
  <cp:lastModifiedBy>hp</cp:lastModifiedBy>
  <cp:revision>3</cp:revision>
  <dcterms:created xsi:type="dcterms:W3CDTF">2025-08-04T09:39:43Z</dcterms:created>
  <dcterms:modified xsi:type="dcterms:W3CDTF">2025-08-04T11:13:58Z</dcterms:modified>
</cp:coreProperties>
</file>